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3"/>
  </p:handoutMasterIdLst>
  <p:sldIdLst>
    <p:sldId id="257" r:id="rId2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6666FF"/>
    <a:srgbClr val="BF88FC"/>
    <a:srgbClr val="BD9CE8"/>
    <a:srgbClr val="CFAFD5"/>
    <a:srgbClr val="006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2"/>
    <p:restoredTop sz="94694"/>
  </p:normalViewPr>
  <p:slideViewPr>
    <p:cSldViewPr snapToGrid="0" snapToObjects="1">
      <p:cViewPr>
        <p:scale>
          <a:sx n="60" d="100"/>
          <a:sy n="60" d="100"/>
        </p:scale>
        <p:origin x="27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44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1051-EC97-4CB7-BC03-2B80BDD1B10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88ADFBA4-8C60-4CD1-BC29-4EECCC54793B}">
      <dgm:prSet phldrT="[Texto]" custT="1"/>
      <dgm:spPr>
        <a:noFill/>
        <a:ln>
          <a:noFill/>
        </a:ln>
      </dgm:spPr>
      <dgm:t>
        <a:bodyPr/>
        <a:lstStyle/>
        <a:p>
          <a:pPr algn="ctr"/>
          <a:r>
            <a:rPr lang="pt-PT" sz="1800" b="1" dirty="0">
              <a:solidFill>
                <a:schemeClr val="accent5">
                  <a:lumMod val="75000"/>
                </a:schemeClr>
              </a:solidFill>
            </a:rPr>
            <a:t>RESULTADOS</a:t>
          </a:r>
        </a:p>
      </dgm:t>
    </dgm:pt>
    <dgm:pt modelId="{0AC3FB59-5BE4-4887-A853-A62117F81012}" type="parTrans" cxnId="{35C565B4-9E83-4BF1-9BF8-7375911FA3B8}">
      <dgm:prSet/>
      <dgm:spPr/>
      <dgm:t>
        <a:bodyPr/>
        <a:lstStyle/>
        <a:p>
          <a:endParaRPr lang="pt-PT">
            <a:solidFill>
              <a:srgbClr val="00B0F0"/>
            </a:solidFill>
          </a:endParaRPr>
        </a:p>
      </dgm:t>
    </dgm:pt>
    <dgm:pt modelId="{4C9CE62C-FAD6-4FAF-9271-E28F0F7E6D05}" type="sibTrans" cxnId="{35C565B4-9E83-4BF1-9BF8-7375911FA3B8}">
      <dgm:prSet/>
      <dgm:spPr/>
      <dgm:t>
        <a:bodyPr/>
        <a:lstStyle/>
        <a:p>
          <a:endParaRPr lang="pt-PT">
            <a:solidFill>
              <a:srgbClr val="00B0F0"/>
            </a:solidFill>
          </a:endParaRPr>
        </a:p>
      </dgm:t>
    </dgm:pt>
    <dgm:pt modelId="{83AEC4FB-9E85-4E23-914A-2CB8AD6287A9}">
      <dgm:prSet custT="1"/>
      <dgm:spPr>
        <a:noFill/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>
            <a:buNone/>
          </a:pPr>
          <a:endParaRPr lang="pt-PT" sz="1200" dirty="0">
            <a:solidFill>
              <a:srgbClr val="00B0F0"/>
            </a:solidFill>
          </a:endParaRPr>
        </a:p>
      </dgm:t>
    </dgm:pt>
    <dgm:pt modelId="{354AE502-CE81-4D9C-9624-80BCC65F30BD}" type="parTrans" cxnId="{DB2373D2-A535-4C32-9A6F-807C5A3A2838}">
      <dgm:prSet/>
      <dgm:spPr/>
      <dgm:t>
        <a:bodyPr/>
        <a:lstStyle/>
        <a:p>
          <a:endParaRPr lang="pt-PT">
            <a:solidFill>
              <a:srgbClr val="00B0F0"/>
            </a:solidFill>
          </a:endParaRPr>
        </a:p>
      </dgm:t>
    </dgm:pt>
    <dgm:pt modelId="{96AA3CCA-AF82-4180-8CF3-8BDEDDF6C0D9}" type="sibTrans" cxnId="{DB2373D2-A535-4C32-9A6F-807C5A3A2838}">
      <dgm:prSet/>
      <dgm:spPr/>
      <dgm:t>
        <a:bodyPr/>
        <a:lstStyle/>
        <a:p>
          <a:endParaRPr lang="pt-PT">
            <a:solidFill>
              <a:srgbClr val="00B0F0"/>
            </a:solidFill>
          </a:endParaRPr>
        </a:p>
      </dgm:t>
    </dgm:pt>
    <dgm:pt modelId="{83AE67FF-42B6-45AE-B71A-090BBD9E216A}" type="pres">
      <dgm:prSet presAssocID="{CCB51051-EC97-4CB7-BC03-2B80BDD1B109}" presName="linear" presStyleCnt="0">
        <dgm:presLayoutVars>
          <dgm:dir/>
          <dgm:animLvl val="lvl"/>
          <dgm:resizeHandles val="exact"/>
        </dgm:presLayoutVars>
      </dgm:prSet>
      <dgm:spPr/>
    </dgm:pt>
    <dgm:pt modelId="{FEBD7C4E-0003-46F0-AC95-ACB5876444BC}" type="pres">
      <dgm:prSet presAssocID="{88ADFBA4-8C60-4CD1-BC29-4EECCC54793B}" presName="parentLin" presStyleCnt="0"/>
      <dgm:spPr/>
    </dgm:pt>
    <dgm:pt modelId="{F34CFE0A-EFEC-4925-8366-61032220EEFC}" type="pres">
      <dgm:prSet presAssocID="{88ADFBA4-8C60-4CD1-BC29-4EECCC54793B}" presName="parentLeftMargin" presStyleLbl="node1" presStyleIdx="0" presStyleCnt="1"/>
      <dgm:spPr/>
    </dgm:pt>
    <dgm:pt modelId="{60B06C98-A423-4D45-8CBE-054A456C81C0}" type="pres">
      <dgm:prSet presAssocID="{88ADFBA4-8C60-4CD1-BC29-4EECCC54793B}" presName="parentText" presStyleLbl="node1" presStyleIdx="0" presStyleCnt="1" custScaleX="79939" custScaleY="14834" custLinFactX="18766" custLinFactNeighborX="100000" custLinFactNeighborY="-95603">
        <dgm:presLayoutVars>
          <dgm:chMax val="0"/>
          <dgm:bulletEnabled val="1"/>
        </dgm:presLayoutVars>
      </dgm:prSet>
      <dgm:spPr/>
    </dgm:pt>
    <dgm:pt modelId="{69DA7B58-5E0D-4292-92BF-30D0BC3F3933}" type="pres">
      <dgm:prSet presAssocID="{88ADFBA4-8C60-4CD1-BC29-4EECCC54793B}" presName="negativeSpace" presStyleCnt="0"/>
      <dgm:spPr/>
    </dgm:pt>
    <dgm:pt modelId="{0DFC141A-FFD1-465A-925D-CDC970A4FFD5}" type="pres">
      <dgm:prSet presAssocID="{88ADFBA4-8C60-4CD1-BC29-4EECCC54793B}" presName="childText" presStyleLbl="conFgAcc1" presStyleIdx="0" presStyleCnt="1" custScaleY="278887" custLinFactNeighborX="-11382" custLinFactNeighborY="-37634">
        <dgm:presLayoutVars>
          <dgm:bulletEnabled val="1"/>
        </dgm:presLayoutVars>
      </dgm:prSet>
      <dgm:spPr/>
    </dgm:pt>
  </dgm:ptLst>
  <dgm:cxnLst>
    <dgm:cxn modelId="{EDE2A70E-A207-4569-825E-4A941575AF51}" type="presOf" srcId="{88ADFBA4-8C60-4CD1-BC29-4EECCC54793B}" destId="{F34CFE0A-EFEC-4925-8366-61032220EEFC}" srcOrd="0" destOrd="0" presId="urn:microsoft.com/office/officeart/2005/8/layout/list1"/>
    <dgm:cxn modelId="{3C4E1746-10B2-4923-B6D5-399D7B1C41BC}" type="presOf" srcId="{83AEC4FB-9E85-4E23-914A-2CB8AD6287A9}" destId="{0DFC141A-FFD1-465A-925D-CDC970A4FFD5}" srcOrd="0" destOrd="0" presId="urn:microsoft.com/office/officeart/2005/8/layout/list1"/>
    <dgm:cxn modelId="{9D90358F-DD37-4C9A-B731-71DD698C92B6}" type="presOf" srcId="{88ADFBA4-8C60-4CD1-BC29-4EECCC54793B}" destId="{60B06C98-A423-4D45-8CBE-054A456C81C0}" srcOrd="1" destOrd="0" presId="urn:microsoft.com/office/officeart/2005/8/layout/list1"/>
    <dgm:cxn modelId="{35C565B4-9E83-4BF1-9BF8-7375911FA3B8}" srcId="{CCB51051-EC97-4CB7-BC03-2B80BDD1B109}" destId="{88ADFBA4-8C60-4CD1-BC29-4EECCC54793B}" srcOrd="0" destOrd="0" parTransId="{0AC3FB59-5BE4-4887-A853-A62117F81012}" sibTransId="{4C9CE62C-FAD6-4FAF-9271-E28F0F7E6D05}"/>
    <dgm:cxn modelId="{DB2373D2-A535-4C32-9A6F-807C5A3A2838}" srcId="{88ADFBA4-8C60-4CD1-BC29-4EECCC54793B}" destId="{83AEC4FB-9E85-4E23-914A-2CB8AD6287A9}" srcOrd="0" destOrd="0" parTransId="{354AE502-CE81-4D9C-9624-80BCC65F30BD}" sibTransId="{96AA3CCA-AF82-4180-8CF3-8BDEDDF6C0D9}"/>
    <dgm:cxn modelId="{151C89D8-1B52-4F11-B07E-839F4134446E}" type="presOf" srcId="{CCB51051-EC97-4CB7-BC03-2B80BDD1B109}" destId="{83AE67FF-42B6-45AE-B71A-090BBD9E216A}" srcOrd="0" destOrd="0" presId="urn:microsoft.com/office/officeart/2005/8/layout/list1"/>
    <dgm:cxn modelId="{88AFD516-7952-4902-8069-B596B56DC47F}" type="presParOf" srcId="{83AE67FF-42B6-45AE-B71A-090BBD9E216A}" destId="{FEBD7C4E-0003-46F0-AC95-ACB5876444BC}" srcOrd="0" destOrd="0" presId="urn:microsoft.com/office/officeart/2005/8/layout/list1"/>
    <dgm:cxn modelId="{E88BE8C5-91AE-49B5-B0E3-631F95E23B3E}" type="presParOf" srcId="{FEBD7C4E-0003-46F0-AC95-ACB5876444BC}" destId="{F34CFE0A-EFEC-4925-8366-61032220EEFC}" srcOrd="0" destOrd="0" presId="urn:microsoft.com/office/officeart/2005/8/layout/list1"/>
    <dgm:cxn modelId="{0259A3D6-2E2D-44D2-B86C-63B381A4E530}" type="presParOf" srcId="{FEBD7C4E-0003-46F0-AC95-ACB5876444BC}" destId="{60B06C98-A423-4D45-8CBE-054A456C81C0}" srcOrd="1" destOrd="0" presId="urn:microsoft.com/office/officeart/2005/8/layout/list1"/>
    <dgm:cxn modelId="{08A47741-000C-4715-A788-465BA49F0514}" type="presParOf" srcId="{83AE67FF-42B6-45AE-B71A-090BBD9E216A}" destId="{69DA7B58-5E0D-4292-92BF-30D0BC3F3933}" srcOrd="1" destOrd="0" presId="urn:microsoft.com/office/officeart/2005/8/layout/list1"/>
    <dgm:cxn modelId="{327E1867-E06A-48BE-8440-D3E742D83345}" type="presParOf" srcId="{83AE67FF-42B6-45AE-B71A-090BBD9E216A}" destId="{0DFC141A-FFD1-465A-925D-CDC970A4FFD5}" srcOrd="2" destOrd="0" presId="urn:microsoft.com/office/officeart/2005/8/layout/list1"/>
  </dgm:cxnLst>
  <dgm:bg>
    <a:noFill/>
    <a:effectLst>
      <a:outerShdw blurRad="50800" dist="38100" algn="l" rotWithShape="0">
        <a:prstClr val="black">
          <a:alpha val="40000"/>
        </a:prstClr>
      </a:outerShdw>
    </a:effectLst>
  </dgm:bg>
  <dgm:whole>
    <a:ln>
      <a:solidFill>
        <a:srgbClr val="00B0F0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B51051-EC97-4CB7-BC03-2B80BDD1B10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88ADFBA4-8C60-4CD1-BC29-4EECCC54793B}">
      <dgm:prSet phldrT="[Texto]" custT="1"/>
      <dgm:spPr>
        <a:noFill/>
        <a:ln>
          <a:noFill/>
        </a:ln>
      </dgm:spPr>
      <dgm:t>
        <a:bodyPr/>
        <a:lstStyle/>
        <a:p>
          <a:pPr algn="ctr"/>
          <a:r>
            <a:rPr lang="pt-PT" sz="1800" b="1" dirty="0">
              <a:solidFill>
                <a:schemeClr val="accent5">
                  <a:lumMod val="75000"/>
                </a:schemeClr>
              </a:solidFill>
            </a:rPr>
            <a:t>METODOLOGIA</a:t>
          </a:r>
        </a:p>
      </dgm:t>
    </dgm:pt>
    <dgm:pt modelId="{0AC3FB59-5BE4-4887-A853-A62117F81012}" type="parTrans" cxnId="{35C565B4-9E83-4BF1-9BF8-7375911FA3B8}">
      <dgm:prSet/>
      <dgm:spPr/>
      <dgm:t>
        <a:bodyPr/>
        <a:lstStyle/>
        <a:p>
          <a:endParaRPr lang="pt-PT"/>
        </a:p>
      </dgm:t>
    </dgm:pt>
    <dgm:pt modelId="{4C9CE62C-FAD6-4FAF-9271-E28F0F7E6D05}" type="sibTrans" cxnId="{35C565B4-9E83-4BF1-9BF8-7375911FA3B8}">
      <dgm:prSet/>
      <dgm:spPr/>
      <dgm:t>
        <a:bodyPr/>
        <a:lstStyle/>
        <a:p>
          <a:endParaRPr lang="pt-PT"/>
        </a:p>
      </dgm:t>
    </dgm:pt>
    <dgm:pt modelId="{83AEC4FB-9E85-4E23-914A-2CB8AD6287A9}">
      <dgm:prSet custT="1"/>
      <dgm:spPr>
        <a:noFill/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>
            <a:buNone/>
          </a:pPr>
          <a:endParaRPr lang="pt-PT" sz="1200" dirty="0"/>
        </a:p>
      </dgm:t>
    </dgm:pt>
    <dgm:pt modelId="{354AE502-CE81-4D9C-9624-80BCC65F30BD}" type="parTrans" cxnId="{DB2373D2-A535-4C32-9A6F-807C5A3A2838}">
      <dgm:prSet/>
      <dgm:spPr/>
      <dgm:t>
        <a:bodyPr/>
        <a:lstStyle/>
        <a:p>
          <a:endParaRPr lang="pt-PT"/>
        </a:p>
      </dgm:t>
    </dgm:pt>
    <dgm:pt modelId="{96AA3CCA-AF82-4180-8CF3-8BDEDDF6C0D9}" type="sibTrans" cxnId="{DB2373D2-A535-4C32-9A6F-807C5A3A2838}">
      <dgm:prSet/>
      <dgm:spPr/>
      <dgm:t>
        <a:bodyPr/>
        <a:lstStyle/>
        <a:p>
          <a:endParaRPr lang="pt-PT"/>
        </a:p>
      </dgm:t>
    </dgm:pt>
    <dgm:pt modelId="{83AE67FF-42B6-45AE-B71A-090BBD9E216A}" type="pres">
      <dgm:prSet presAssocID="{CCB51051-EC97-4CB7-BC03-2B80BDD1B109}" presName="linear" presStyleCnt="0">
        <dgm:presLayoutVars>
          <dgm:dir/>
          <dgm:animLvl val="lvl"/>
          <dgm:resizeHandles val="exact"/>
        </dgm:presLayoutVars>
      </dgm:prSet>
      <dgm:spPr/>
    </dgm:pt>
    <dgm:pt modelId="{FEBD7C4E-0003-46F0-AC95-ACB5876444BC}" type="pres">
      <dgm:prSet presAssocID="{88ADFBA4-8C60-4CD1-BC29-4EECCC54793B}" presName="parentLin" presStyleCnt="0"/>
      <dgm:spPr/>
    </dgm:pt>
    <dgm:pt modelId="{F34CFE0A-EFEC-4925-8366-61032220EEFC}" type="pres">
      <dgm:prSet presAssocID="{88ADFBA4-8C60-4CD1-BC29-4EECCC54793B}" presName="parentLeftMargin" presStyleLbl="node1" presStyleIdx="0" presStyleCnt="1"/>
      <dgm:spPr/>
    </dgm:pt>
    <dgm:pt modelId="{60B06C98-A423-4D45-8CBE-054A456C81C0}" type="pres">
      <dgm:prSet presAssocID="{88ADFBA4-8C60-4CD1-BC29-4EECCC54793B}" presName="parentText" presStyleLbl="node1" presStyleIdx="0" presStyleCnt="1" custScaleX="79939" custScaleY="14834" custLinFactX="17398" custLinFactNeighborX="100000" custLinFactNeighborY="-32154">
        <dgm:presLayoutVars>
          <dgm:chMax val="0"/>
          <dgm:bulletEnabled val="1"/>
        </dgm:presLayoutVars>
      </dgm:prSet>
      <dgm:spPr/>
    </dgm:pt>
    <dgm:pt modelId="{69DA7B58-5E0D-4292-92BF-30D0BC3F3933}" type="pres">
      <dgm:prSet presAssocID="{88ADFBA4-8C60-4CD1-BC29-4EECCC54793B}" presName="negativeSpace" presStyleCnt="0"/>
      <dgm:spPr/>
    </dgm:pt>
    <dgm:pt modelId="{0DFC141A-FFD1-465A-925D-CDC970A4FFD5}" type="pres">
      <dgm:prSet presAssocID="{88ADFBA4-8C60-4CD1-BC29-4EECCC54793B}" presName="childText" presStyleLbl="conFgAcc1" presStyleIdx="0" presStyleCnt="1" custScaleY="278887" custLinFactNeighborX="-11382" custLinFactNeighborY="-37634">
        <dgm:presLayoutVars>
          <dgm:bulletEnabled val="1"/>
        </dgm:presLayoutVars>
      </dgm:prSet>
      <dgm:spPr/>
    </dgm:pt>
  </dgm:ptLst>
  <dgm:cxnLst>
    <dgm:cxn modelId="{EDE2A70E-A207-4569-825E-4A941575AF51}" type="presOf" srcId="{88ADFBA4-8C60-4CD1-BC29-4EECCC54793B}" destId="{F34CFE0A-EFEC-4925-8366-61032220EEFC}" srcOrd="0" destOrd="0" presId="urn:microsoft.com/office/officeart/2005/8/layout/list1"/>
    <dgm:cxn modelId="{3C4E1746-10B2-4923-B6D5-399D7B1C41BC}" type="presOf" srcId="{83AEC4FB-9E85-4E23-914A-2CB8AD6287A9}" destId="{0DFC141A-FFD1-465A-925D-CDC970A4FFD5}" srcOrd="0" destOrd="0" presId="urn:microsoft.com/office/officeart/2005/8/layout/list1"/>
    <dgm:cxn modelId="{9D90358F-DD37-4C9A-B731-71DD698C92B6}" type="presOf" srcId="{88ADFBA4-8C60-4CD1-BC29-4EECCC54793B}" destId="{60B06C98-A423-4D45-8CBE-054A456C81C0}" srcOrd="1" destOrd="0" presId="urn:microsoft.com/office/officeart/2005/8/layout/list1"/>
    <dgm:cxn modelId="{35C565B4-9E83-4BF1-9BF8-7375911FA3B8}" srcId="{CCB51051-EC97-4CB7-BC03-2B80BDD1B109}" destId="{88ADFBA4-8C60-4CD1-BC29-4EECCC54793B}" srcOrd="0" destOrd="0" parTransId="{0AC3FB59-5BE4-4887-A853-A62117F81012}" sibTransId="{4C9CE62C-FAD6-4FAF-9271-E28F0F7E6D05}"/>
    <dgm:cxn modelId="{DB2373D2-A535-4C32-9A6F-807C5A3A2838}" srcId="{88ADFBA4-8C60-4CD1-BC29-4EECCC54793B}" destId="{83AEC4FB-9E85-4E23-914A-2CB8AD6287A9}" srcOrd="0" destOrd="0" parTransId="{354AE502-CE81-4D9C-9624-80BCC65F30BD}" sibTransId="{96AA3CCA-AF82-4180-8CF3-8BDEDDF6C0D9}"/>
    <dgm:cxn modelId="{151C89D8-1B52-4F11-B07E-839F4134446E}" type="presOf" srcId="{CCB51051-EC97-4CB7-BC03-2B80BDD1B109}" destId="{83AE67FF-42B6-45AE-B71A-090BBD9E216A}" srcOrd="0" destOrd="0" presId="urn:microsoft.com/office/officeart/2005/8/layout/list1"/>
    <dgm:cxn modelId="{88AFD516-7952-4902-8069-B596B56DC47F}" type="presParOf" srcId="{83AE67FF-42B6-45AE-B71A-090BBD9E216A}" destId="{FEBD7C4E-0003-46F0-AC95-ACB5876444BC}" srcOrd="0" destOrd="0" presId="urn:microsoft.com/office/officeart/2005/8/layout/list1"/>
    <dgm:cxn modelId="{E88BE8C5-91AE-49B5-B0E3-631F95E23B3E}" type="presParOf" srcId="{FEBD7C4E-0003-46F0-AC95-ACB5876444BC}" destId="{F34CFE0A-EFEC-4925-8366-61032220EEFC}" srcOrd="0" destOrd="0" presId="urn:microsoft.com/office/officeart/2005/8/layout/list1"/>
    <dgm:cxn modelId="{0259A3D6-2E2D-44D2-B86C-63B381A4E530}" type="presParOf" srcId="{FEBD7C4E-0003-46F0-AC95-ACB5876444BC}" destId="{60B06C98-A423-4D45-8CBE-054A456C81C0}" srcOrd="1" destOrd="0" presId="urn:microsoft.com/office/officeart/2005/8/layout/list1"/>
    <dgm:cxn modelId="{08A47741-000C-4715-A788-465BA49F0514}" type="presParOf" srcId="{83AE67FF-42B6-45AE-B71A-090BBD9E216A}" destId="{69DA7B58-5E0D-4292-92BF-30D0BC3F3933}" srcOrd="1" destOrd="0" presId="urn:microsoft.com/office/officeart/2005/8/layout/list1"/>
    <dgm:cxn modelId="{327E1867-E06A-48BE-8440-D3E742D83345}" type="presParOf" srcId="{83AE67FF-42B6-45AE-B71A-090BBD9E216A}" destId="{0DFC141A-FFD1-465A-925D-CDC970A4FFD5}" srcOrd="2" destOrd="0" presId="urn:microsoft.com/office/officeart/2005/8/layout/list1"/>
  </dgm:cxnLst>
  <dgm:bg>
    <a:effectLst>
      <a:outerShdw blurRad="50800" dist="38100" algn="l" rotWithShape="0">
        <a:prstClr val="black">
          <a:alpha val="40000"/>
        </a:prstClr>
      </a:outerShdw>
    </a:effectLst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51051-EC97-4CB7-BC03-2B80BDD1B10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88ADFBA4-8C60-4CD1-BC29-4EECCC54793B}">
      <dgm:prSet phldrT="[Texto]" custT="1"/>
      <dgm:spPr>
        <a:noFill/>
        <a:ln>
          <a:noFill/>
        </a:ln>
      </dgm:spPr>
      <dgm:t>
        <a:bodyPr/>
        <a:lstStyle/>
        <a:p>
          <a:pPr algn="ctr"/>
          <a:r>
            <a:rPr lang="pt-PT" sz="1800" b="1" dirty="0">
              <a:solidFill>
                <a:schemeClr val="accent5">
                  <a:lumMod val="75000"/>
                </a:schemeClr>
              </a:solidFill>
            </a:rPr>
            <a:t>INTRODUÇÃO</a:t>
          </a:r>
        </a:p>
      </dgm:t>
    </dgm:pt>
    <dgm:pt modelId="{0AC3FB59-5BE4-4887-A853-A62117F81012}" type="parTrans" cxnId="{35C565B4-9E83-4BF1-9BF8-7375911FA3B8}">
      <dgm:prSet/>
      <dgm:spPr/>
      <dgm:t>
        <a:bodyPr/>
        <a:lstStyle/>
        <a:p>
          <a:endParaRPr lang="pt-PT"/>
        </a:p>
      </dgm:t>
    </dgm:pt>
    <dgm:pt modelId="{4C9CE62C-FAD6-4FAF-9271-E28F0F7E6D05}" type="sibTrans" cxnId="{35C565B4-9E83-4BF1-9BF8-7375911FA3B8}">
      <dgm:prSet/>
      <dgm:spPr/>
      <dgm:t>
        <a:bodyPr/>
        <a:lstStyle/>
        <a:p>
          <a:endParaRPr lang="pt-PT"/>
        </a:p>
      </dgm:t>
    </dgm:pt>
    <dgm:pt modelId="{83AEC4FB-9E85-4E23-914A-2CB8AD6287A9}">
      <dgm:prSet custT="1"/>
      <dgm:spPr>
        <a:noFill/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>
            <a:buNone/>
          </a:pPr>
          <a:endParaRPr lang="pt-PT" sz="1200" dirty="0"/>
        </a:p>
      </dgm:t>
    </dgm:pt>
    <dgm:pt modelId="{354AE502-CE81-4D9C-9624-80BCC65F30BD}" type="parTrans" cxnId="{DB2373D2-A535-4C32-9A6F-807C5A3A2838}">
      <dgm:prSet/>
      <dgm:spPr/>
      <dgm:t>
        <a:bodyPr/>
        <a:lstStyle/>
        <a:p>
          <a:endParaRPr lang="pt-PT"/>
        </a:p>
      </dgm:t>
    </dgm:pt>
    <dgm:pt modelId="{96AA3CCA-AF82-4180-8CF3-8BDEDDF6C0D9}" type="sibTrans" cxnId="{DB2373D2-A535-4C32-9A6F-807C5A3A2838}">
      <dgm:prSet/>
      <dgm:spPr/>
      <dgm:t>
        <a:bodyPr/>
        <a:lstStyle/>
        <a:p>
          <a:endParaRPr lang="pt-PT"/>
        </a:p>
      </dgm:t>
    </dgm:pt>
    <dgm:pt modelId="{83AE67FF-42B6-45AE-B71A-090BBD9E216A}" type="pres">
      <dgm:prSet presAssocID="{CCB51051-EC97-4CB7-BC03-2B80BDD1B109}" presName="linear" presStyleCnt="0">
        <dgm:presLayoutVars>
          <dgm:dir/>
          <dgm:animLvl val="lvl"/>
          <dgm:resizeHandles val="exact"/>
        </dgm:presLayoutVars>
      </dgm:prSet>
      <dgm:spPr/>
    </dgm:pt>
    <dgm:pt modelId="{FEBD7C4E-0003-46F0-AC95-ACB5876444BC}" type="pres">
      <dgm:prSet presAssocID="{88ADFBA4-8C60-4CD1-BC29-4EECCC54793B}" presName="parentLin" presStyleCnt="0"/>
      <dgm:spPr/>
    </dgm:pt>
    <dgm:pt modelId="{F34CFE0A-EFEC-4925-8366-61032220EEFC}" type="pres">
      <dgm:prSet presAssocID="{88ADFBA4-8C60-4CD1-BC29-4EECCC54793B}" presName="parentLeftMargin" presStyleLbl="node1" presStyleIdx="0" presStyleCnt="1"/>
      <dgm:spPr/>
    </dgm:pt>
    <dgm:pt modelId="{60B06C98-A423-4D45-8CBE-054A456C81C0}" type="pres">
      <dgm:prSet presAssocID="{88ADFBA4-8C60-4CD1-BC29-4EECCC54793B}" presName="parentText" presStyleLbl="node1" presStyleIdx="0" presStyleCnt="1" custScaleX="79939" custScaleY="14834" custLinFactX="17436" custLinFactNeighborX="100000" custLinFactNeighborY="-33597">
        <dgm:presLayoutVars>
          <dgm:chMax val="0"/>
          <dgm:bulletEnabled val="1"/>
        </dgm:presLayoutVars>
      </dgm:prSet>
      <dgm:spPr/>
    </dgm:pt>
    <dgm:pt modelId="{69DA7B58-5E0D-4292-92BF-30D0BC3F3933}" type="pres">
      <dgm:prSet presAssocID="{88ADFBA4-8C60-4CD1-BC29-4EECCC54793B}" presName="negativeSpace" presStyleCnt="0"/>
      <dgm:spPr/>
    </dgm:pt>
    <dgm:pt modelId="{0DFC141A-FFD1-465A-925D-CDC970A4FFD5}" type="pres">
      <dgm:prSet presAssocID="{88ADFBA4-8C60-4CD1-BC29-4EECCC54793B}" presName="childText" presStyleLbl="conFgAcc1" presStyleIdx="0" presStyleCnt="1" custScaleY="278887" custLinFactNeighborX="-11382" custLinFactNeighborY="-37634">
        <dgm:presLayoutVars>
          <dgm:bulletEnabled val="1"/>
        </dgm:presLayoutVars>
      </dgm:prSet>
      <dgm:spPr/>
    </dgm:pt>
  </dgm:ptLst>
  <dgm:cxnLst>
    <dgm:cxn modelId="{EDE2A70E-A207-4569-825E-4A941575AF51}" type="presOf" srcId="{88ADFBA4-8C60-4CD1-BC29-4EECCC54793B}" destId="{F34CFE0A-EFEC-4925-8366-61032220EEFC}" srcOrd="0" destOrd="0" presId="urn:microsoft.com/office/officeart/2005/8/layout/list1"/>
    <dgm:cxn modelId="{3C4E1746-10B2-4923-B6D5-399D7B1C41BC}" type="presOf" srcId="{83AEC4FB-9E85-4E23-914A-2CB8AD6287A9}" destId="{0DFC141A-FFD1-465A-925D-CDC970A4FFD5}" srcOrd="0" destOrd="0" presId="urn:microsoft.com/office/officeart/2005/8/layout/list1"/>
    <dgm:cxn modelId="{9D90358F-DD37-4C9A-B731-71DD698C92B6}" type="presOf" srcId="{88ADFBA4-8C60-4CD1-BC29-4EECCC54793B}" destId="{60B06C98-A423-4D45-8CBE-054A456C81C0}" srcOrd="1" destOrd="0" presId="urn:microsoft.com/office/officeart/2005/8/layout/list1"/>
    <dgm:cxn modelId="{35C565B4-9E83-4BF1-9BF8-7375911FA3B8}" srcId="{CCB51051-EC97-4CB7-BC03-2B80BDD1B109}" destId="{88ADFBA4-8C60-4CD1-BC29-4EECCC54793B}" srcOrd="0" destOrd="0" parTransId="{0AC3FB59-5BE4-4887-A853-A62117F81012}" sibTransId="{4C9CE62C-FAD6-4FAF-9271-E28F0F7E6D05}"/>
    <dgm:cxn modelId="{DB2373D2-A535-4C32-9A6F-807C5A3A2838}" srcId="{88ADFBA4-8C60-4CD1-BC29-4EECCC54793B}" destId="{83AEC4FB-9E85-4E23-914A-2CB8AD6287A9}" srcOrd="0" destOrd="0" parTransId="{354AE502-CE81-4D9C-9624-80BCC65F30BD}" sibTransId="{96AA3CCA-AF82-4180-8CF3-8BDEDDF6C0D9}"/>
    <dgm:cxn modelId="{151C89D8-1B52-4F11-B07E-839F4134446E}" type="presOf" srcId="{CCB51051-EC97-4CB7-BC03-2B80BDD1B109}" destId="{83AE67FF-42B6-45AE-B71A-090BBD9E216A}" srcOrd="0" destOrd="0" presId="urn:microsoft.com/office/officeart/2005/8/layout/list1"/>
    <dgm:cxn modelId="{88AFD516-7952-4902-8069-B596B56DC47F}" type="presParOf" srcId="{83AE67FF-42B6-45AE-B71A-090BBD9E216A}" destId="{FEBD7C4E-0003-46F0-AC95-ACB5876444BC}" srcOrd="0" destOrd="0" presId="urn:microsoft.com/office/officeart/2005/8/layout/list1"/>
    <dgm:cxn modelId="{E88BE8C5-91AE-49B5-B0E3-631F95E23B3E}" type="presParOf" srcId="{FEBD7C4E-0003-46F0-AC95-ACB5876444BC}" destId="{F34CFE0A-EFEC-4925-8366-61032220EEFC}" srcOrd="0" destOrd="0" presId="urn:microsoft.com/office/officeart/2005/8/layout/list1"/>
    <dgm:cxn modelId="{0259A3D6-2E2D-44D2-B86C-63B381A4E530}" type="presParOf" srcId="{FEBD7C4E-0003-46F0-AC95-ACB5876444BC}" destId="{60B06C98-A423-4D45-8CBE-054A456C81C0}" srcOrd="1" destOrd="0" presId="urn:microsoft.com/office/officeart/2005/8/layout/list1"/>
    <dgm:cxn modelId="{08A47741-000C-4715-A788-465BA49F0514}" type="presParOf" srcId="{83AE67FF-42B6-45AE-B71A-090BBD9E216A}" destId="{69DA7B58-5E0D-4292-92BF-30D0BC3F3933}" srcOrd="1" destOrd="0" presId="urn:microsoft.com/office/officeart/2005/8/layout/list1"/>
    <dgm:cxn modelId="{327E1867-E06A-48BE-8440-D3E742D83345}" type="presParOf" srcId="{83AE67FF-42B6-45AE-B71A-090BBD9E216A}" destId="{0DFC141A-FFD1-465A-925D-CDC970A4FFD5}" srcOrd="2" destOrd="0" presId="urn:microsoft.com/office/officeart/2005/8/layout/list1"/>
  </dgm:cxnLst>
  <dgm:bg>
    <a:noFill/>
    <a:effectLst>
      <a:outerShdw blurRad="50800" dist="38100" algn="l" rotWithShape="0">
        <a:prstClr val="black">
          <a:alpha val="40000"/>
        </a:prstClr>
      </a:outerShdw>
    </a:effectLst>
  </dgm:bg>
  <dgm:whole>
    <a:ln>
      <a:solidFill>
        <a:srgbClr val="FF0000"/>
      </a:solidFill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51051-EC97-4CB7-BC03-2B80BDD1B10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88ADFBA4-8C60-4CD1-BC29-4EECCC54793B}">
      <dgm:prSet phldrT="[Texto]" custT="1"/>
      <dgm:spPr>
        <a:noFill/>
        <a:ln>
          <a:noFill/>
        </a:ln>
      </dgm:spPr>
      <dgm:t>
        <a:bodyPr/>
        <a:lstStyle/>
        <a:p>
          <a:pPr algn="ctr"/>
          <a:r>
            <a:rPr lang="pt-PT" sz="1800" b="1" dirty="0">
              <a:solidFill>
                <a:schemeClr val="accent5">
                  <a:lumMod val="75000"/>
                </a:schemeClr>
              </a:solidFill>
            </a:rPr>
            <a:t>CONCLUSÃO</a:t>
          </a:r>
        </a:p>
      </dgm:t>
    </dgm:pt>
    <dgm:pt modelId="{0AC3FB59-5BE4-4887-A853-A62117F81012}" type="parTrans" cxnId="{35C565B4-9E83-4BF1-9BF8-7375911FA3B8}">
      <dgm:prSet/>
      <dgm:spPr/>
      <dgm:t>
        <a:bodyPr/>
        <a:lstStyle/>
        <a:p>
          <a:endParaRPr lang="pt-PT"/>
        </a:p>
      </dgm:t>
    </dgm:pt>
    <dgm:pt modelId="{4C9CE62C-FAD6-4FAF-9271-E28F0F7E6D05}" type="sibTrans" cxnId="{35C565B4-9E83-4BF1-9BF8-7375911FA3B8}">
      <dgm:prSet/>
      <dgm:spPr/>
      <dgm:t>
        <a:bodyPr/>
        <a:lstStyle/>
        <a:p>
          <a:endParaRPr lang="pt-PT"/>
        </a:p>
      </dgm:t>
    </dgm:pt>
    <dgm:pt modelId="{83AEC4FB-9E85-4E23-914A-2CB8AD6287A9}">
      <dgm:prSet custT="1"/>
      <dgm:spPr>
        <a:noFill/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>
            <a:buNone/>
          </a:pPr>
          <a:endParaRPr lang="pt-PT" sz="1200" dirty="0"/>
        </a:p>
      </dgm:t>
    </dgm:pt>
    <dgm:pt modelId="{354AE502-CE81-4D9C-9624-80BCC65F30BD}" type="parTrans" cxnId="{DB2373D2-A535-4C32-9A6F-807C5A3A2838}">
      <dgm:prSet/>
      <dgm:spPr/>
      <dgm:t>
        <a:bodyPr/>
        <a:lstStyle/>
        <a:p>
          <a:endParaRPr lang="pt-PT"/>
        </a:p>
      </dgm:t>
    </dgm:pt>
    <dgm:pt modelId="{96AA3CCA-AF82-4180-8CF3-8BDEDDF6C0D9}" type="sibTrans" cxnId="{DB2373D2-A535-4C32-9A6F-807C5A3A2838}">
      <dgm:prSet/>
      <dgm:spPr/>
      <dgm:t>
        <a:bodyPr/>
        <a:lstStyle/>
        <a:p>
          <a:endParaRPr lang="pt-PT"/>
        </a:p>
      </dgm:t>
    </dgm:pt>
    <dgm:pt modelId="{83AE67FF-42B6-45AE-B71A-090BBD9E216A}" type="pres">
      <dgm:prSet presAssocID="{CCB51051-EC97-4CB7-BC03-2B80BDD1B109}" presName="linear" presStyleCnt="0">
        <dgm:presLayoutVars>
          <dgm:dir/>
          <dgm:animLvl val="lvl"/>
          <dgm:resizeHandles val="exact"/>
        </dgm:presLayoutVars>
      </dgm:prSet>
      <dgm:spPr/>
    </dgm:pt>
    <dgm:pt modelId="{FEBD7C4E-0003-46F0-AC95-ACB5876444BC}" type="pres">
      <dgm:prSet presAssocID="{88ADFBA4-8C60-4CD1-BC29-4EECCC54793B}" presName="parentLin" presStyleCnt="0"/>
      <dgm:spPr/>
    </dgm:pt>
    <dgm:pt modelId="{F34CFE0A-EFEC-4925-8366-61032220EEFC}" type="pres">
      <dgm:prSet presAssocID="{88ADFBA4-8C60-4CD1-BC29-4EECCC54793B}" presName="parentLeftMargin" presStyleLbl="node1" presStyleIdx="0" presStyleCnt="1"/>
      <dgm:spPr/>
    </dgm:pt>
    <dgm:pt modelId="{60B06C98-A423-4D45-8CBE-054A456C81C0}" type="pres">
      <dgm:prSet presAssocID="{88ADFBA4-8C60-4CD1-BC29-4EECCC54793B}" presName="parentText" presStyleLbl="node1" presStyleIdx="0" presStyleCnt="1" custScaleX="77073" custScaleY="19364" custLinFactX="19798" custLinFactNeighborX="100000" custLinFactNeighborY="-28096">
        <dgm:presLayoutVars>
          <dgm:chMax val="0"/>
          <dgm:bulletEnabled val="1"/>
        </dgm:presLayoutVars>
      </dgm:prSet>
      <dgm:spPr/>
    </dgm:pt>
    <dgm:pt modelId="{69DA7B58-5E0D-4292-92BF-30D0BC3F3933}" type="pres">
      <dgm:prSet presAssocID="{88ADFBA4-8C60-4CD1-BC29-4EECCC54793B}" presName="negativeSpace" presStyleCnt="0"/>
      <dgm:spPr/>
    </dgm:pt>
    <dgm:pt modelId="{0DFC141A-FFD1-465A-925D-CDC970A4FFD5}" type="pres">
      <dgm:prSet presAssocID="{88ADFBA4-8C60-4CD1-BC29-4EECCC54793B}" presName="childText" presStyleLbl="conFgAcc1" presStyleIdx="0" presStyleCnt="1" custScaleY="179363" custLinFactNeighborX="124" custLinFactNeighborY="-704">
        <dgm:presLayoutVars>
          <dgm:bulletEnabled val="1"/>
        </dgm:presLayoutVars>
      </dgm:prSet>
      <dgm:spPr/>
    </dgm:pt>
  </dgm:ptLst>
  <dgm:cxnLst>
    <dgm:cxn modelId="{EDE2A70E-A207-4569-825E-4A941575AF51}" type="presOf" srcId="{88ADFBA4-8C60-4CD1-BC29-4EECCC54793B}" destId="{F34CFE0A-EFEC-4925-8366-61032220EEFC}" srcOrd="0" destOrd="0" presId="urn:microsoft.com/office/officeart/2005/8/layout/list1"/>
    <dgm:cxn modelId="{3C4E1746-10B2-4923-B6D5-399D7B1C41BC}" type="presOf" srcId="{83AEC4FB-9E85-4E23-914A-2CB8AD6287A9}" destId="{0DFC141A-FFD1-465A-925D-CDC970A4FFD5}" srcOrd="0" destOrd="0" presId="urn:microsoft.com/office/officeart/2005/8/layout/list1"/>
    <dgm:cxn modelId="{9D90358F-DD37-4C9A-B731-71DD698C92B6}" type="presOf" srcId="{88ADFBA4-8C60-4CD1-BC29-4EECCC54793B}" destId="{60B06C98-A423-4D45-8CBE-054A456C81C0}" srcOrd="1" destOrd="0" presId="urn:microsoft.com/office/officeart/2005/8/layout/list1"/>
    <dgm:cxn modelId="{35C565B4-9E83-4BF1-9BF8-7375911FA3B8}" srcId="{CCB51051-EC97-4CB7-BC03-2B80BDD1B109}" destId="{88ADFBA4-8C60-4CD1-BC29-4EECCC54793B}" srcOrd="0" destOrd="0" parTransId="{0AC3FB59-5BE4-4887-A853-A62117F81012}" sibTransId="{4C9CE62C-FAD6-4FAF-9271-E28F0F7E6D05}"/>
    <dgm:cxn modelId="{DB2373D2-A535-4C32-9A6F-807C5A3A2838}" srcId="{88ADFBA4-8C60-4CD1-BC29-4EECCC54793B}" destId="{83AEC4FB-9E85-4E23-914A-2CB8AD6287A9}" srcOrd="0" destOrd="0" parTransId="{354AE502-CE81-4D9C-9624-80BCC65F30BD}" sibTransId="{96AA3CCA-AF82-4180-8CF3-8BDEDDF6C0D9}"/>
    <dgm:cxn modelId="{151C89D8-1B52-4F11-B07E-839F4134446E}" type="presOf" srcId="{CCB51051-EC97-4CB7-BC03-2B80BDD1B109}" destId="{83AE67FF-42B6-45AE-B71A-090BBD9E216A}" srcOrd="0" destOrd="0" presId="urn:microsoft.com/office/officeart/2005/8/layout/list1"/>
    <dgm:cxn modelId="{88AFD516-7952-4902-8069-B596B56DC47F}" type="presParOf" srcId="{83AE67FF-42B6-45AE-B71A-090BBD9E216A}" destId="{FEBD7C4E-0003-46F0-AC95-ACB5876444BC}" srcOrd="0" destOrd="0" presId="urn:microsoft.com/office/officeart/2005/8/layout/list1"/>
    <dgm:cxn modelId="{E88BE8C5-91AE-49B5-B0E3-631F95E23B3E}" type="presParOf" srcId="{FEBD7C4E-0003-46F0-AC95-ACB5876444BC}" destId="{F34CFE0A-EFEC-4925-8366-61032220EEFC}" srcOrd="0" destOrd="0" presId="urn:microsoft.com/office/officeart/2005/8/layout/list1"/>
    <dgm:cxn modelId="{0259A3D6-2E2D-44D2-B86C-63B381A4E530}" type="presParOf" srcId="{FEBD7C4E-0003-46F0-AC95-ACB5876444BC}" destId="{60B06C98-A423-4D45-8CBE-054A456C81C0}" srcOrd="1" destOrd="0" presId="urn:microsoft.com/office/officeart/2005/8/layout/list1"/>
    <dgm:cxn modelId="{08A47741-000C-4715-A788-465BA49F0514}" type="presParOf" srcId="{83AE67FF-42B6-45AE-B71A-090BBD9E216A}" destId="{69DA7B58-5E0D-4292-92BF-30D0BC3F3933}" srcOrd="1" destOrd="0" presId="urn:microsoft.com/office/officeart/2005/8/layout/list1"/>
    <dgm:cxn modelId="{327E1867-E06A-48BE-8440-D3E742D83345}" type="presParOf" srcId="{83AE67FF-42B6-45AE-B71A-090BBD9E216A}" destId="{0DFC141A-FFD1-465A-925D-CDC970A4FFD5}" srcOrd="2" destOrd="0" presId="urn:microsoft.com/office/officeart/2005/8/layout/list1"/>
  </dgm:cxnLst>
  <dgm:bg>
    <a:noFill/>
  </dgm:bg>
  <dgm:whole>
    <a:ln>
      <a:solidFill>
        <a:schemeClr val="accent4"/>
      </a:solidFill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51051-EC97-4CB7-BC03-2B80BDD1B10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88ADFBA4-8C60-4CD1-BC29-4EECCC54793B}">
      <dgm:prSet phldrT="[Texto]" custT="1"/>
      <dgm:spPr>
        <a:noFill/>
        <a:ln>
          <a:noFill/>
        </a:ln>
      </dgm:spPr>
      <dgm:t>
        <a:bodyPr/>
        <a:lstStyle/>
        <a:p>
          <a:pPr algn="ctr"/>
          <a:r>
            <a:rPr lang="pt-PT" sz="1800" b="1" dirty="0">
              <a:solidFill>
                <a:schemeClr val="accent5">
                  <a:lumMod val="75000"/>
                </a:schemeClr>
              </a:solidFill>
            </a:rPr>
            <a:t>OBJETIVOS</a:t>
          </a:r>
        </a:p>
      </dgm:t>
    </dgm:pt>
    <dgm:pt modelId="{0AC3FB59-5BE4-4887-A853-A62117F81012}" type="parTrans" cxnId="{35C565B4-9E83-4BF1-9BF8-7375911FA3B8}">
      <dgm:prSet/>
      <dgm:spPr/>
      <dgm:t>
        <a:bodyPr/>
        <a:lstStyle/>
        <a:p>
          <a:endParaRPr lang="pt-PT"/>
        </a:p>
      </dgm:t>
    </dgm:pt>
    <dgm:pt modelId="{4C9CE62C-FAD6-4FAF-9271-E28F0F7E6D05}" type="sibTrans" cxnId="{35C565B4-9E83-4BF1-9BF8-7375911FA3B8}">
      <dgm:prSet/>
      <dgm:spPr/>
      <dgm:t>
        <a:bodyPr/>
        <a:lstStyle/>
        <a:p>
          <a:endParaRPr lang="pt-PT"/>
        </a:p>
      </dgm:t>
    </dgm:pt>
    <dgm:pt modelId="{83AEC4FB-9E85-4E23-914A-2CB8AD6287A9}">
      <dgm:prSet custT="1"/>
      <dgm:spPr>
        <a:noFill/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>
            <a:buNone/>
          </a:pPr>
          <a:endParaRPr lang="pt-PT" sz="1200" dirty="0"/>
        </a:p>
      </dgm:t>
    </dgm:pt>
    <dgm:pt modelId="{354AE502-CE81-4D9C-9624-80BCC65F30BD}" type="parTrans" cxnId="{DB2373D2-A535-4C32-9A6F-807C5A3A2838}">
      <dgm:prSet/>
      <dgm:spPr/>
      <dgm:t>
        <a:bodyPr/>
        <a:lstStyle/>
        <a:p>
          <a:endParaRPr lang="pt-PT"/>
        </a:p>
      </dgm:t>
    </dgm:pt>
    <dgm:pt modelId="{96AA3CCA-AF82-4180-8CF3-8BDEDDF6C0D9}" type="sibTrans" cxnId="{DB2373D2-A535-4C32-9A6F-807C5A3A2838}">
      <dgm:prSet/>
      <dgm:spPr/>
      <dgm:t>
        <a:bodyPr/>
        <a:lstStyle/>
        <a:p>
          <a:endParaRPr lang="pt-PT"/>
        </a:p>
      </dgm:t>
    </dgm:pt>
    <dgm:pt modelId="{83AE67FF-42B6-45AE-B71A-090BBD9E216A}" type="pres">
      <dgm:prSet presAssocID="{CCB51051-EC97-4CB7-BC03-2B80BDD1B109}" presName="linear" presStyleCnt="0">
        <dgm:presLayoutVars>
          <dgm:dir/>
          <dgm:animLvl val="lvl"/>
          <dgm:resizeHandles val="exact"/>
        </dgm:presLayoutVars>
      </dgm:prSet>
      <dgm:spPr/>
    </dgm:pt>
    <dgm:pt modelId="{FEBD7C4E-0003-46F0-AC95-ACB5876444BC}" type="pres">
      <dgm:prSet presAssocID="{88ADFBA4-8C60-4CD1-BC29-4EECCC54793B}" presName="parentLin" presStyleCnt="0"/>
      <dgm:spPr/>
    </dgm:pt>
    <dgm:pt modelId="{F34CFE0A-EFEC-4925-8366-61032220EEFC}" type="pres">
      <dgm:prSet presAssocID="{88ADFBA4-8C60-4CD1-BC29-4EECCC54793B}" presName="parentLeftMargin" presStyleLbl="node1" presStyleIdx="0" presStyleCnt="1"/>
      <dgm:spPr/>
    </dgm:pt>
    <dgm:pt modelId="{60B06C98-A423-4D45-8CBE-054A456C81C0}" type="pres">
      <dgm:prSet presAssocID="{88ADFBA4-8C60-4CD1-BC29-4EECCC54793B}" presName="parentText" presStyleLbl="node1" presStyleIdx="0" presStyleCnt="1" custScaleX="79939" custScaleY="14834" custLinFactX="17173" custLinFactNeighborX="100000" custLinFactNeighborY="-33473">
        <dgm:presLayoutVars>
          <dgm:chMax val="0"/>
          <dgm:bulletEnabled val="1"/>
        </dgm:presLayoutVars>
      </dgm:prSet>
      <dgm:spPr/>
    </dgm:pt>
    <dgm:pt modelId="{69DA7B58-5E0D-4292-92BF-30D0BC3F3933}" type="pres">
      <dgm:prSet presAssocID="{88ADFBA4-8C60-4CD1-BC29-4EECCC54793B}" presName="negativeSpace" presStyleCnt="0"/>
      <dgm:spPr/>
    </dgm:pt>
    <dgm:pt modelId="{0DFC141A-FFD1-465A-925D-CDC970A4FFD5}" type="pres">
      <dgm:prSet presAssocID="{88ADFBA4-8C60-4CD1-BC29-4EECCC54793B}" presName="childText" presStyleLbl="conFgAcc1" presStyleIdx="0" presStyleCnt="1" custScaleY="278887" custLinFactNeighborX="-11382" custLinFactNeighborY="-37634">
        <dgm:presLayoutVars>
          <dgm:bulletEnabled val="1"/>
        </dgm:presLayoutVars>
      </dgm:prSet>
      <dgm:spPr/>
    </dgm:pt>
  </dgm:ptLst>
  <dgm:cxnLst>
    <dgm:cxn modelId="{EDE2A70E-A207-4569-825E-4A941575AF51}" type="presOf" srcId="{88ADFBA4-8C60-4CD1-BC29-4EECCC54793B}" destId="{F34CFE0A-EFEC-4925-8366-61032220EEFC}" srcOrd="0" destOrd="0" presId="urn:microsoft.com/office/officeart/2005/8/layout/list1"/>
    <dgm:cxn modelId="{3C4E1746-10B2-4923-B6D5-399D7B1C41BC}" type="presOf" srcId="{83AEC4FB-9E85-4E23-914A-2CB8AD6287A9}" destId="{0DFC141A-FFD1-465A-925D-CDC970A4FFD5}" srcOrd="0" destOrd="0" presId="urn:microsoft.com/office/officeart/2005/8/layout/list1"/>
    <dgm:cxn modelId="{9D90358F-DD37-4C9A-B731-71DD698C92B6}" type="presOf" srcId="{88ADFBA4-8C60-4CD1-BC29-4EECCC54793B}" destId="{60B06C98-A423-4D45-8CBE-054A456C81C0}" srcOrd="1" destOrd="0" presId="urn:microsoft.com/office/officeart/2005/8/layout/list1"/>
    <dgm:cxn modelId="{35C565B4-9E83-4BF1-9BF8-7375911FA3B8}" srcId="{CCB51051-EC97-4CB7-BC03-2B80BDD1B109}" destId="{88ADFBA4-8C60-4CD1-BC29-4EECCC54793B}" srcOrd="0" destOrd="0" parTransId="{0AC3FB59-5BE4-4887-A853-A62117F81012}" sibTransId="{4C9CE62C-FAD6-4FAF-9271-E28F0F7E6D05}"/>
    <dgm:cxn modelId="{DB2373D2-A535-4C32-9A6F-807C5A3A2838}" srcId="{88ADFBA4-8C60-4CD1-BC29-4EECCC54793B}" destId="{83AEC4FB-9E85-4E23-914A-2CB8AD6287A9}" srcOrd="0" destOrd="0" parTransId="{354AE502-CE81-4D9C-9624-80BCC65F30BD}" sibTransId="{96AA3CCA-AF82-4180-8CF3-8BDEDDF6C0D9}"/>
    <dgm:cxn modelId="{151C89D8-1B52-4F11-B07E-839F4134446E}" type="presOf" srcId="{CCB51051-EC97-4CB7-BC03-2B80BDD1B109}" destId="{83AE67FF-42B6-45AE-B71A-090BBD9E216A}" srcOrd="0" destOrd="0" presId="urn:microsoft.com/office/officeart/2005/8/layout/list1"/>
    <dgm:cxn modelId="{88AFD516-7952-4902-8069-B596B56DC47F}" type="presParOf" srcId="{83AE67FF-42B6-45AE-B71A-090BBD9E216A}" destId="{FEBD7C4E-0003-46F0-AC95-ACB5876444BC}" srcOrd="0" destOrd="0" presId="urn:microsoft.com/office/officeart/2005/8/layout/list1"/>
    <dgm:cxn modelId="{E88BE8C5-91AE-49B5-B0E3-631F95E23B3E}" type="presParOf" srcId="{FEBD7C4E-0003-46F0-AC95-ACB5876444BC}" destId="{F34CFE0A-EFEC-4925-8366-61032220EEFC}" srcOrd="0" destOrd="0" presId="urn:microsoft.com/office/officeart/2005/8/layout/list1"/>
    <dgm:cxn modelId="{0259A3D6-2E2D-44D2-B86C-63B381A4E530}" type="presParOf" srcId="{FEBD7C4E-0003-46F0-AC95-ACB5876444BC}" destId="{60B06C98-A423-4D45-8CBE-054A456C81C0}" srcOrd="1" destOrd="0" presId="urn:microsoft.com/office/officeart/2005/8/layout/list1"/>
    <dgm:cxn modelId="{08A47741-000C-4715-A788-465BA49F0514}" type="presParOf" srcId="{83AE67FF-42B6-45AE-B71A-090BBD9E216A}" destId="{69DA7B58-5E0D-4292-92BF-30D0BC3F3933}" srcOrd="1" destOrd="0" presId="urn:microsoft.com/office/officeart/2005/8/layout/list1"/>
    <dgm:cxn modelId="{327E1867-E06A-48BE-8440-D3E742D83345}" type="presParOf" srcId="{83AE67FF-42B6-45AE-B71A-090BBD9E216A}" destId="{0DFC141A-FFD1-465A-925D-CDC970A4FFD5}" srcOrd="2" destOrd="0" presId="urn:microsoft.com/office/officeart/2005/8/layout/list1"/>
  </dgm:cxnLst>
  <dgm:bg>
    <a:noFill/>
    <a:effectLst>
      <a:outerShdw blurRad="50800" dist="38100" algn="l" rotWithShape="0">
        <a:prstClr val="black">
          <a:alpha val="40000"/>
        </a:prstClr>
      </a:outerShdw>
    </a:effectLst>
  </dgm:bg>
  <dgm:whole>
    <a:ln>
      <a:solidFill>
        <a:srgbClr val="92D050"/>
      </a:solidFill>
    </a:ln>
  </dgm:whole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C141A-FFD1-465A-925D-CDC970A4FFD5}">
      <dsp:nvSpPr>
        <dsp:cNvPr id="0" name=""/>
        <dsp:cNvSpPr/>
      </dsp:nvSpPr>
      <dsp:spPr>
        <a:xfrm>
          <a:off x="0" y="853003"/>
          <a:ext cx="4759134" cy="45681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381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362" tIns="1353820" rIns="36936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pt-PT" sz="1200" kern="1200" dirty="0">
            <a:solidFill>
              <a:srgbClr val="00B0F0"/>
            </a:solidFill>
          </a:endParaRPr>
        </a:p>
      </dsp:txBody>
      <dsp:txXfrm>
        <a:off x="0" y="853003"/>
        <a:ext cx="4759134" cy="4568169"/>
      </dsp:txXfrm>
    </dsp:sp>
    <dsp:sp modelId="{60B06C98-A423-4D45-8CBE-054A456C81C0}">
      <dsp:nvSpPr>
        <dsp:cNvPr id="0" name=""/>
        <dsp:cNvSpPr/>
      </dsp:nvSpPr>
      <dsp:spPr>
        <a:xfrm>
          <a:off x="1101082" y="54398"/>
          <a:ext cx="2663082" cy="28463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9" tIns="0" rIns="125919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kern="1200" dirty="0">
              <a:solidFill>
                <a:schemeClr val="accent5">
                  <a:lumMod val="75000"/>
                </a:schemeClr>
              </a:solidFill>
            </a:rPr>
            <a:t>RESULTADOS</a:t>
          </a:r>
        </a:p>
      </dsp:txBody>
      <dsp:txXfrm>
        <a:off x="1114977" y="68293"/>
        <a:ext cx="2635292" cy="256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C141A-FFD1-465A-925D-CDC970A4FFD5}">
      <dsp:nvSpPr>
        <dsp:cNvPr id="0" name=""/>
        <dsp:cNvSpPr/>
      </dsp:nvSpPr>
      <dsp:spPr>
        <a:xfrm>
          <a:off x="0" y="0"/>
          <a:ext cx="4968568" cy="33031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381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616" tIns="978916" rIns="38561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pt-PT" sz="1200" kern="1200" dirty="0"/>
        </a:p>
      </dsp:txBody>
      <dsp:txXfrm>
        <a:off x="0" y="0"/>
        <a:ext cx="4968568" cy="3303137"/>
      </dsp:txXfrm>
    </dsp:sp>
    <dsp:sp modelId="{60B06C98-A423-4D45-8CBE-054A456C81C0}">
      <dsp:nvSpPr>
        <dsp:cNvPr id="0" name=""/>
        <dsp:cNvSpPr/>
      </dsp:nvSpPr>
      <dsp:spPr>
        <a:xfrm>
          <a:off x="1101959" y="58353"/>
          <a:ext cx="2780277" cy="205812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460" tIns="0" rIns="13146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kern="1200" dirty="0">
              <a:solidFill>
                <a:schemeClr val="accent5">
                  <a:lumMod val="75000"/>
                </a:schemeClr>
              </a:solidFill>
            </a:rPr>
            <a:t>METODOLOGIA</a:t>
          </a:r>
        </a:p>
      </dsp:txBody>
      <dsp:txXfrm>
        <a:off x="1112006" y="68400"/>
        <a:ext cx="2760183" cy="185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C141A-FFD1-465A-925D-CDC970A4FFD5}">
      <dsp:nvSpPr>
        <dsp:cNvPr id="0" name=""/>
        <dsp:cNvSpPr/>
      </dsp:nvSpPr>
      <dsp:spPr>
        <a:xfrm>
          <a:off x="0" y="0"/>
          <a:ext cx="4955401" cy="45681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381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594" tIns="1353820" rIns="38459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pt-PT" sz="1200" kern="1200" dirty="0"/>
        </a:p>
      </dsp:txBody>
      <dsp:txXfrm>
        <a:off x="0" y="0"/>
        <a:ext cx="4955401" cy="4568169"/>
      </dsp:txXfrm>
    </dsp:sp>
    <dsp:sp modelId="{60B06C98-A423-4D45-8CBE-054A456C81C0}">
      <dsp:nvSpPr>
        <dsp:cNvPr id="0" name=""/>
        <dsp:cNvSpPr/>
      </dsp:nvSpPr>
      <dsp:spPr>
        <a:xfrm>
          <a:off x="1100356" y="30107"/>
          <a:ext cx="2772908" cy="28463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12" tIns="0" rIns="131112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kern="1200" dirty="0">
              <a:solidFill>
                <a:schemeClr val="accent5">
                  <a:lumMod val="75000"/>
                </a:schemeClr>
              </a:solidFill>
            </a:rPr>
            <a:t>INTRODUÇÃO</a:t>
          </a:r>
        </a:p>
      </dsp:txBody>
      <dsp:txXfrm>
        <a:off x="1114251" y="44002"/>
        <a:ext cx="2745118" cy="256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C141A-FFD1-465A-925D-CDC970A4FFD5}">
      <dsp:nvSpPr>
        <dsp:cNvPr id="0" name=""/>
        <dsp:cNvSpPr/>
      </dsp:nvSpPr>
      <dsp:spPr>
        <a:xfrm>
          <a:off x="0" y="10254"/>
          <a:ext cx="4968568" cy="22599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381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616" tIns="1041400" rIns="38561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pt-PT" sz="1200" kern="1200" dirty="0"/>
        </a:p>
      </dsp:txBody>
      <dsp:txXfrm>
        <a:off x="0" y="10254"/>
        <a:ext cx="4968568" cy="2259973"/>
      </dsp:txXfrm>
    </dsp:sp>
    <dsp:sp modelId="{60B06C98-A423-4D45-8CBE-054A456C81C0}">
      <dsp:nvSpPr>
        <dsp:cNvPr id="0" name=""/>
        <dsp:cNvSpPr/>
      </dsp:nvSpPr>
      <dsp:spPr>
        <a:xfrm>
          <a:off x="1185431" y="52940"/>
          <a:ext cx="2680597" cy="285812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460" tIns="0" rIns="13146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kern="1200" dirty="0">
              <a:solidFill>
                <a:schemeClr val="accent5">
                  <a:lumMod val="75000"/>
                </a:schemeClr>
              </a:solidFill>
            </a:rPr>
            <a:t>CONCLUSÃO</a:t>
          </a:r>
        </a:p>
      </dsp:txBody>
      <dsp:txXfrm>
        <a:off x="1199383" y="66892"/>
        <a:ext cx="2652693" cy="2579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C141A-FFD1-465A-925D-CDC970A4FFD5}">
      <dsp:nvSpPr>
        <dsp:cNvPr id="0" name=""/>
        <dsp:cNvSpPr/>
      </dsp:nvSpPr>
      <dsp:spPr>
        <a:xfrm>
          <a:off x="0" y="0"/>
          <a:ext cx="4759134" cy="337341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381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362" tIns="999744" rIns="36936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pt-PT" sz="1200" kern="1200" dirty="0"/>
        </a:p>
      </dsp:txBody>
      <dsp:txXfrm>
        <a:off x="0" y="0"/>
        <a:ext cx="4759134" cy="3373417"/>
      </dsp:txXfrm>
    </dsp:sp>
    <dsp:sp modelId="{60B06C98-A423-4D45-8CBE-054A456C81C0}">
      <dsp:nvSpPr>
        <dsp:cNvPr id="0" name=""/>
        <dsp:cNvSpPr/>
      </dsp:nvSpPr>
      <dsp:spPr>
        <a:xfrm>
          <a:off x="1048013" y="41083"/>
          <a:ext cx="2663082" cy="210191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9" tIns="0" rIns="125919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kern="1200" dirty="0">
              <a:solidFill>
                <a:schemeClr val="accent5">
                  <a:lumMod val="75000"/>
                </a:schemeClr>
              </a:solidFill>
            </a:rPr>
            <a:t>OBJETIVOS</a:t>
          </a:r>
        </a:p>
      </dsp:txBody>
      <dsp:txXfrm>
        <a:off x="1058274" y="51344"/>
        <a:ext cx="2642560" cy="189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1615CC70-876D-0947-8CCF-37B3AAFEB3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5DCA205-4204-8840-8411-F7CD707FB6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D4E647A-7ACB-614C-B3D0-9FDBCC3C23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1E05A-F8BC-7242-A6A9-E2ECF5BA0C96}" type="slidenum">
              <a:rPr lang="pt-PT" smtClean="0"/>
              <a:t>‹nº›</a:t>
            </a:fld>
            <a:endParaRPr lang="pt-PT"/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4B58A406-0516-5F4B-B49E-2091597640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C58E-65E8-144A-9659-18C45F25646D}" type="datetimeFigureOut">
              <a:rPr lang="pt-PT" smtClean="0"/>
              <a:t>27/08/2020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368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00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B74110-4BB5-0445-ACD8-F847718FE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" y="3175"/>
            <a:ext cx="10680700" cy="1511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52BF0FE-855F-DC45-988A-37CD5CC98E9B}"/>
              </a:ext>
            </a:extLst>
          </p:cNvPr>
          <p:cNvSpPr txBox="1">
            <a:spLocks/>
          </p:cNvSpPr>
          <p:nvPr userDrawn="1"/>
        </p:nvSpPr>
        <p:spPr>
          <a:xfrm>
            <a:off x="390507" y="1639857"/>
            <a:ext cx="4955400" cy="255206"/>
          </a:xfrm>
          <a:prstGeom prst="rect">
            <a:avLst/>
          </a:prstGeom>
        </p:spPr>
        <p:txBody>
          <a:bodyPr lIns="0" tIns="0" rIns="0" bIns="0"/>
          <a:lstStyle>
            <a:lvl1pPr algn="l" defTabSz="10692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4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rgbClr val="006D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1800" b="1" dirty="0">
                <a:solidFill>
                  <a:srgbClr val="006D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dirty="0" err="1">
                <a:solidFill>
                  <a:srgbClr val="006D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Estágio</a:t>
            </a:r>
            <a:r>
              <a:rPr lang="en-US" sz="1800" b="1" baseline="0" dirty="0">
                <a:solidFill>
                  <a:srgbClr val="006D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2019/2020</a:t>
            </a:r>
            <a:endParaRPr lang="en-US" sz="1800" b="1" dirty="0">
              <a:solidFill>
                <a:srgbClr val="006D9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3D34F5-9C77-6545-B8AE-03E4EA32A902}"/>
              </a:ext>
            </a:extLst>
          </p:cNvPr>
          <p:cNvSpPr txBox="1">
            <a:spLocks/>
          </p:cNvSpPr>
          <p:nvPr userDrawn="1"/>
        </p:nvSpPr>
        <p:spPr>
          <a:xfrm>
            <a:off x="5345906" y="1639857"/>
            <a:ext cx="4955400" cy="255206"/>
          </a:xfrm>
          <a:prstGeom prst="rect">
            <a:avLst/>
          </a:prstGeom>
        </p:spPr>
        <p:txBody>
          <a:bodyPr lIns="0" tIns="0" rIns="0" bIns="0"/>
          <a:lstStyle>
            <a:lvl1pPr algn="l" defTabSz="10692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4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800" b="1" dirty="0">
                <a:solidFill>
                  <a:srgbClr val="006D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Orientador ISEP: </a:t>
            </a:r>
            <a:endParaRPr lang="en-US" sz="1800" b="1" dirty="0">
              <a:solidFill>
                <a:srgbClr val="006D9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887125-3BDD-4141-844D-D69F1368F872}"/>
              </a:ext>
            </a:extLst>
          </p:cNvPr>
          <p:cNvSpPr txBox="1">
            <a:spLocks/>
          </p:cNvSpPr>
          <p:nvPr userDrawn="1"/>
        </p:nvSpPr>
        <p:spPr>
          <a:xfrm>
            <a:off x="5345906" y="1982155"/>
            <a:ext cx="4955400" cy="255206"/>
          </a:xfrm>
          <a:prstGeom prst="rect">
            <a:avLst/>
          </a:prstGeom>
        </p:spPr>
        <p:txBody>
          <a:bodyPr lIns="0" tIns="0" rIns="0" bIns="0"/>
          <a:lstStyle>
            <a:lvl1pPr algn="l" defTabSz="10692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4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800" b="1" dirty="0">
                <a:solidFill>
                  <a:srgbClr val="006D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Empresa: </a:t>
            </a:r>
            <a:endParaRPr lang="en-US" sz="1800" b="1" dirty="0">
              <a:solidFill>
                <a:srgbClr val="006D9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EFEC71B-B873-5F4E-815D-A92010ABD3E7}"/>
              </a:ext>
            </a:extLst>
          </p:cNvPr>
          <p:cNvSpPr txBox="1">
            <a:spLocks/>
          </p:cNvSpPr>
          <p:nvPr userDrawn="1"/>
        </p:nvSpPr>
        <p:spPr>
          <a:xfrm>
            <a:off x="5345906" y="2304976"/>
            <a:ext cx="4955400" cy="255206"/>
          </a:xfrm>
          <a:prstGeom prst="rect">
            <a:avLst/>
          </a:prstGeom>
        </p:spPr>
        <p:txBody>
          <a:bodyPr lIns="0" tIns="0" rIns="0" bIns="0"/>
          <a:lstStyle>
            <a:lvl1pPr algn="l" defTabSz="10692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4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800" b="1" dirty="0">
                <a:solidFill>
                  <a:srgbClr val="006D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Orientador Empresa:</a:t>
            </a:r>
            <a:endParaRPr lang="en-US" sz="1800" b="1" dirty="0">
              <a:solidFill>
                <a:srgbClr val="006D9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924D5B3-81A3-4542-845F-CC2CE36008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1156" y="2653246"/>
            <a:ext cx="996950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openxmlformats.org/officeDocument/2006/relationships/diagramQuickStyle" Target="../diagrams/quickStyle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Layout" Target="../diagrams/layout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Data" Target="../diagrams/data5.xml"/><Relationship Id="rId32" Type="http://schemas.openxmlformats.org/officeDocument/2006/relationships/image" Target="../media/image8.jpg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image" Target="../media/image4.jpeg"/><Relationship Id="rId28" Type="http://schemas.microsoft.com/office/2007/relationships/diagramDrawing" Target="../diagrams/drawing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3.PNG"/><Relationship Id="rId27" Type="http://schemas.openxmlformats.org/officeDocument/2006/relationships/diagramColors" Target="../diagrams/colors5.xml"/><Relationship Id="rId30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EFADDCB7-28E8-4F4C-B53D-CF1EAD6583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56821"/>
              </p:ext>
            </p:extLst>
          </p:nvPr>
        </p:nvGraphicFramePr>
        <p:xfrm>
          <a:off x="5485537" y="7559675"/>
          <a:ext cx="4759134" cy="6996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6" name="Diagrama 85">
            <a:extLst>
              <a:ext uri="{FF2B5EF4-FFF2-40B4-BE49-F238E27FC236}">
                <a16:creationId xmlns:a16="http://schemas.microsoft.com/office/drawing/2014/main" id="{C972A93A-A461-4B75-8296-40A05F077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7380468"/>
              </p:ext>
            </p:extLst>
          </p:nvPr>
        </p:nvGraphicFramePr>
        <p:xfrm>
          <a:off x="377338" y="8777659"/>
          <a:ext cx="4968569" cy="3336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D2D50C55-4B74-5A49-BA06-782A599BB20A}"/>
              </a:ext>
            </a:extLst>
          </p:cNvPr>
          <p:cNvSpPr txBox="1">
            <a:spLocks/>
          </p:cNvSpPr>
          <p:nvPr/>
        </p:nvSpPr>
        <p:spPr>
          <a:xfrm>
            <a:off x="6949305" y="1639857"/>
            <a:ext cx="3332946" cy="255206"/>
          </a:xfrm>
          <a:prstGeom prst="rect">
            <a:avLst/>
          </a:prstGeom>
        </p:spPr>
        <p:txBody>
          <a:bodyPr lIns="0" tIns="0" rIns="0" bIns="0" anchor="t"/>
          <a:lstStyle>
            <a:lvl1pPr algn="l" defTabSz="10692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4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Prof. Doutor Carlos Vinhais</a:t>
            </a:r>
            <a:endParaRPr lang="pt-PT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165E91-D266-4249-9364-49F9E6CC4F1A}"/>
              </a:ext>
            </a:extLst>
          </p:cNvPr>
          <p:cNvSpPr txBox="1">
            <a:spLocks/>
          </p:cNvSpPr>
          <p:nvPr/>
        </p:nvSpPr>
        <p:spPr>
          <a:xfrm>
            <a:off x="6284602" y="1979866"/>
            <a:ext cx="3120113" cy="255206"/>
          </a:xfrm>
          <a:prstGeom prst="rect">
            <a:avLst/>
          </a:prstGeom>
        </p:spPr>
        <p:txBody>
          <a:bodyPr lIns="0" tIns="0" rIns="0" bIns="0"/>
          <a:lstStyle>
            <a:lvl1pPr algn="l" defTabSz="10692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4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Inserir Texto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DCFF96-CB0E-ED4E-8ECE-238511955E8F}"/>
              </a:ext>
            </a:extLst>
          </p:cNvPr>
          <p:cNvSpPr txBox="1">
            <a:spLocks/>
          </p:cNvSpPr>
          <p:nvPr/>
        </p:nvSpPr>
        <p:spPr>
          <a:xfrm>
            <a:off x="7384174" y="2309306"/>
            <a:ext cx="4002982" cy="255206"/>
          </a:xfrm>
          <a:prstGeom prst="rect">
            <a:avLst/>
          </a:prstGeom>
        </p:spPr>
        <p:txBody>
          <a:bodyPr lIns="0" tIns="0" rIns="0" bIns="0"/>
          <a:lstStyle>
            <a:lvl1pPr algn="l" defTabSz="10692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4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Inserir Texto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3DCBE07-E4AB-4D4B-AD4D-459E9B8FEAD7}"/>
              </a:ext>
            </a:extLst>
          </p:cNvPr>
          <p:cNvSpPr txBox="1">
            <a:spLocks/>
          </p:cNvSpPr>
          <p:nvPr/>
        </p:nvSpPr>
        <p:spPr>
          <a:xfrm>
            <a:off x="390507" y="2075460"/>
            <a:ext cx="4955400" cy="255206"/>
          </a:xfrm>
          <a:prstGeom prst="rect">
            <a:avLst/>
          </a:prstGeom>
        </p:spPr>
        <p:txBody>
          <a:bodyPr lIns="0" tIns="0" rIns="0" bIns="0" anchor="t"/>
          <a:lstStyle>
            <a:lvl1pPr algn="l" defTabSz="10692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4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800" b="1" dirty="0">
                <a:latin typeface="Calibri"/>
                <a:cs typeface="Calibri"/>
              </a:rPr>
              <a:t>Carlos Jorge Vieira da Silva</a:t>
            </a:r>
            <a:endParaRPr lang="pt-P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6887125-3BDD-4141-844D-D69F1368F872}"/>
              </a:ext>
            </a:extLst>
          </p:cNvPr>
          <p:cNvSpPr txBox="1">
            <a:spLocks/>
          </p:cNvSpPr>
          <p:nvPr/>
        </p:nvSpPr>
        <p:spPr>
          <a:xfrm>
            <a:off x="0" y="2786624"/>
            <a:ext cx="10695785" cy="1002494"/>
          </a:xfrm>
          <a:prstGeom prst="rect">
            <a:avLst/>
          </a:prstGeom>
        </p:spPr>
        <p:txBody>
          <a:bodyPr lIns="0" tIns="0" rIns="0" bIns="0" anchor="t"/>
          <a:lstStyle>
            <a:lvl1pPr algn="l" defTabSz="10692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4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600" b="1" dirty="0">
                <a:latin typeface="Calibri"/>
                <a:ea typeface="+mj-lt"/>
                <a:cs typeface="+mj-lt"/>
              </a:rPr>
              <a:t>3D Indoor </a:t>
            </a:r>
            <a:r>
              <a:rPr lang="pt-PT" sz="3600" b="1" dirty="0" err="1">
                <a:latin typeface="Calibri"/>
                <a:ea typeface="+mj-lt"/>
                <a:cs typeface="+mj-lt"/>
              </a:rPr>
              <a:t>Mapping</a:t>
            </a:r>
            <a:r>
              <a:rPr lang="pt-PT" sz="3600" b="1" dirty="0">
                <a:latin typeface="Calibri"/>
                <a:ea typeface="+mj-lt"/>
                <a:cs typeface="+mj-lt"/>
              </a:rPr>
              <a:t>:</a:t>
            </a:r>
            <a:endParaRPr lang="pt-PT" sz="5100" b="1" dirty="0">
              <a:latin typeface="Calibri"/>
              <a:cs typeface="Calibri"/>
            </a:endParaRPr>
          </a:p>
          <a:p>
            <a:pPr algn="ctr"/>
            <a:r>
              <a:rPr lang="pt-PT" sz="3600" b="1" dirty="0">
                <a:latin typeface="Calibri"/>
                <a:ea typeface="+mj-lt"/>
                <a:cs typeface="+mj-lt"/>
              </a:rPr>
              <a:t>A Real-Time Wireless LIDAR Scanner</a:t>
            </a:r>
            <a:endParaRPr lang="en-US" sz="5100" b="1" dirty="0"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F7E4E9D-1745-4218-BE0C-F652F47E0719}"/>
              </a:ext>
            </a:extLst>
          </p:cNvPr>
          <p:cNvSpPr/>
          <p:nvPr/>
        </p:nvSpPr>
        <p:spPr>
          <a:xfrm>
            <a:off x="5336490" y="1971779"/>
            <a:ext cx="3181783" cy="59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37C8FA4-949C-474F-93DC-2AB61817F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957365"/>
              </p:ext>
            </p:extLst>
          </p:nvPr>
        </p:nvGraphicFramePr>
        <p:xfrm>
          <a:off x="390506" y="4058314"/>
          <a:ext cx="4955401" cy="4568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0" name="Diagrama 69">
            <a:extLst>
              <a:ext uri="{FF2B5EF4-FFF2-40B4-BE49-F238E27FC236}">
                <a16:creationId xmlns:a16="http://schemas.microsoft.com/office/drawing/2014/main" id="{D50EF293-C2F2-462B-9C9F-8D362CFA8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765216"/>
              </p:ext>
            </p:extLst>
          </p:nvPr>
        </p:nvGraphicFramePr>
        <p:xfrm>
          <a:off x="377338" y="12265098"/>
          <a:ext cx="4968569" cy="2290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30" name="Imagem 2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A7142C5-E8A5-45D6-A613-7B5A736F4D2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3560" y="5894737"/>
            <a:ext cx="2494049" cy="2507981"/>
          </a:xfrm>
          <a:prstGeom prst="rect">
            <a:avLst/>
          </a:prstGeom>
        </p:spPr>
      </p:pic>
      <p:pic>
        <p:nvPicPr>
          <p:cNvPr id="17" name="Imagem 17" descr="Uma imagem com eletrónica, circuito&#10;&#10;Descrição gerada automaticamente">
            <a:extLst>
              <a:ext uri="{FF2B5EF4-FFF2-40B4-BE49-F238E27FC236}">
                <a16:creationId xmlns:a16="http://schemas.microsoft.com/office/drawing/2014/main" id="{5CADE013-27CB-4186-98BD-D72F5E19FC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0515" y="5493732"/>
            <a:ext cx="2369180" cy="1691691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DDA4E64A-B820-4D39-86CD-42B4072902CF}"/>
              </a:ext>
            </a:extLst>
          </p:cNvPr>
          <p:cNvSpPr txBox="1"/>
          <p:nvPr/>
        </p:nvSpPr>
        <p:spPr>
          <a:xfrm>
            <a:off x="343372" y="10683902"/>
            <a:ext cx="49591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200" dirty="0">
                <a:cs typeface="Calibri"/>
              </a:rPr>
              <a:t>Após a finalização desta rotina, os dados adquiridos permitem realizar a construção virtual da sala através de uma nuvem de pontos, a partir da qual é possível desenhar a planta da sala e calcular a sua área e perímetro por aproximação da soma de Riemann. A análise da nuvem pode também ser feita em outro software, tal como o </a:t>
            </a:r>
            <a:r>
              <a:rPr lang="pt-PT" sz="1200" dirty="0" err="1">
                <a:cs typeface="Calibri"/>
              </a:rPr>
              <a:t>MeshLab</a:t>
            </a:r>
            <a:r>
              <a:rPr lang="pt-PT" sz="1200" dirty="0">
                <a:cs typeface="Calibri"/>
              </a:rPr>
              <a:t>, o </a:t>
            </a:r>
            <a:r>
              <a:rPr lang="pt-PT" sz="1200" dirty="0" err="1">
                <a:cs typeface="Calibri"/>
              </a:rPr>
              <a:t>ParaView</a:t>
            </a:r>
            <a:r>
              <a:rPr lang="pt-PT" sz="1200" dirty="0">
                <a:cs typeface="Calibri"/>
              </a:rPr>
              <a:t>, ou o </a:t>
            </a:r>
            <a:r>
              <a:rPr lang="pt-PT" sz="1200" dirty="0" err="1">
                <a:cs typeface="Calibri"/>
              </a:rPr>
              <a:t>AutoCAD</a:t>
            </a:r>
            <a:r>
              <a:rPr lang="pt-PT" sz="1200" dirty="0">
                <a:cs typeface="Calibri"/>
              </a:rPr>
              <a:t>.</a:t>
            </a:r>
            <a:endParaRPr lang="pt-PT" sz="1200" dirty="0"/>
          </a:p>
          <a:p>
            <a:endParaRPr lang="pt-PT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5535B94B-7B61-4A97-96F1-C8B02E6D6773}"/>
              </a:ext>
            </a:extLst>
          </p:cNvPr>
          <p:cNvSpPr txBox="1"/>
          <p:nvPr/>
        </p:nvSpPr>
        <p:spPr>
          <a:xfrm>
            <a:off x="5485538" y="4464580"/>
            <a:ext cx="479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pt-PT" sz="1200" dirty="0"/>
              <a:t>Facilitar o processo de levantamento de obra.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pt-PT" sz="1200" dirty="0"/>
              <a:t>Construir um </a:t>
            </a:r>
            <a:r>
              <a:rPr lang="pt-PT" sz="1200" i="1" dirty="0"/>
              <a:t>scanner 3D</a:t>
            </a:r>
            <a:r>
              <a:rPr lang="pt-PT" sz="1200" dirty="0"/>
              <a:t>,</a:t>
            </a:r>
            <a:r>
              <a:rPr lang="pt-PT" sz="1200" i="1" dirty="0"/>
              <a:t> </a:t>
            </a:r>
            <a:r>
              <a:rPr lang="pt-PT" sz="1200" i="1" dirty="0" err="1"/>
              <a:t>low-cost</a:t>
            </a:r>
            <a:r>
              <a:rPr lang="pt-PT" sz="1200" i="1" dirty="0"/>
              <a:t> </a:t>
            </a:r>
            <a:r>
              <a:rPr lang="pt-PT" sz="1200" dirty="0"/>
              <a:t>e de transmissão sem-fios.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pt-PT" sz="1200" dirty="0"/>
              <a:t>Desenvolver uma interface gráfica capaz de controlar o </a:t>
            </a:r>
            <a:r>
              <a:rPr lang="pt-PT" sz="1200" i="1" dirty="0"/>
              <a:t>scanner</a:t>
            </a:r>
            <a:r>
              <a:rPr lang="pt-PT" sz="1200" dirty="0"/>
              <a:t> e possibilitar a visualização da resultante nuvem de pontos em tempo real.</a:t>
            </a:r>
          </a:p>
          <a:p>
            <a:pPr marL="228600" indent="-228600">
              <a:buFont typeface="+mj-lt"/>
              <a:buAutoNum type="arabicPeriod"/>
            </a:pPr>
            <a:endParaRPr lang="pt-PT" sz="1200" dirty="0"/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6FAD4516-FA2A-4362-A97B-07FE8763AAAC}"/>
              </a:ext>
            </a:extLst>
          </p:cNvPr>
          <p:cNvSpPr txBox="1"/>
          <p:nvPr/>
        </p:nvSpPr>
        <p:spPr>
          <a:xfrm>
            <a:off x="409561" y="12786258"/>
            <a:ext cx="4910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200" dirty="0">
                <a:cs typeface="Calibri"/>
              </a:rPr>
              <a:t> O scanner criado foi capaz de obter dados tridimensionais de uma sala, com diferentes níveis de resolução, sendo extremamente mais económico do que os aparelhos comerciais disponíveis atualmente. Com o uso de uma interface gráfica </a:t>
            </a:r>
            <a:r>
              <a:rPr lang="pt-PT" sz="1200" i="1" dirty="0" err="1">
                <a:cs typeface="Calibri"/>
              </a:rPr>
              <a:t>user-friendly</a:t>
            </a:r>
            <a:r>
              <a:rPr lang="pt-PT" sz="1200" dirty="0">
                <a:cs typeface="Calibri"/>
              </a:rPr>
              <a:t> e de comunicação sem fios, a aquisição de pontos foi facilmente automatizada. A visualização em tempo real permitiu a rápida deteção de erros durante a fase de testes.</a:t>
            </a:r>
            <a:endParaRPr lang="pt-PT" sz="1200" dirty="0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2D26FEBD-1C13-47D8-B83C-FC6A8DD3D20A}"/>
              </a:ext>
            </a:extLst>
          </p:cNvPr>
          <p:cNvSpPr txBox="1"/>
          <p:nvPr/>
        </p:nvSpPr>
        <p:spPr>
          <a:xfrm>
            <a:off x="409562" y="4434155"/>
            <a:ext cx="4910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200" dirty="0">
                <a:cs typeface="Calibri"/>
              </a:rPr>
              <a:t> </a:t>
            </a:r>
            <a:r>
              <a:rPr lang="pt-PT" sz="1200" b="0" i="0" u="none" strike="noStrike" baseline="0" dirty="0"/>
              <a:t>Na Arquitetura, o levantamento da obra é recorrentemente feito a partir de desenhos. Esta prática </a:t>
            </a:r>
            <a:r>
              <a:rPr lang="pt-PT" sz="1200" dirty="0"/>
              <a:t>é</a:t>
            </a:r>
            <a:r>
              <a:rPr lang="pt-PT" sz="1200" b="0" i="0" u="none" strike="noStrike" baseline="0" dirty="0"/>
              <a:t> demorada e complexa, pois é necessário recolher todas as medidas da obra com o apoio de uma fita métrica ou um medidor de distâncias LASER. Sendo posteriormente ainda necessário recriar todas as medidas em software. O </a:t>
            </a:r>
            <a:r>
              <a:rPr lang="pt-PT" sz="1200" b="0" i="1" u="none" strike="noStrike" baseline="0" dirty="0" err="1"/>
              <a:t>scanning</a:t>
            </a:r>
            <a:r>
              <a:rPr lang="pt-PT" sz="1200" b="0" i="1" u="none" strike="noStrike" baseline="0" dirty="0"/>
              <a:t> 3D</a:t>
            </a:r>
            <a:r>
              <a:rPr lang="pt-PT" sz="1200" b="0" i="0" u="none" strike="noStrike" baseline="0" dirty="0"/>
              <a:t> simplifica estes processos, conseguindo um levantamento do local através de pontos, que poderão ser aproveitados por software ligado </a:t>
            </a:r>
            <a:r>
              <a:rPr lang="pt-PT" sz="1200" dirty="0"/>
              <a:t>à</a:t>
            </a:r>
            <a:r>
              <a:rPr lang="pt-PT" sz="1200" b="0" i="0" u="none" strike="noStrike" baseline="0" dirty="0"/>
              <a:t> Arquitetura.</a:t>
            </a:r>
            <a:endParaRPr lang="pt-PT" sz="1200" dirty="0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D821F00D-76CD-411B-AB15-78EAF34BA3BD}"/>
              </a:ext>
            </a:extLst>
          </p:cNvPr>
          <p:cNvSpPr txBox="1"/>
          <p:nvPr/>
        </p:nvSpPr>
        <p:spPr>
          <a:xfrm>
            <a:off x="447142" y="9094055"/>
            <a:ext cx="48893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200" dirty="0">
                <a:ea typeface="+mn-lt"/>
                <a:cs typeface="+mn-lt"/>
              </a:rPr>
              <a:t>Este dispositivo foi utilizado para adquirir informação tridimensional de uma sala. O utilizador define a resolução do scan, que posteriormente irá efetuar a seguinte rotina:</a:t>
            </a:r>
            <a:endParaRPr lang="pt-PT" sz="1200" dirty="0"/>
          </a:p>
          <a:p>
            <a:pPr lvl="0" algn="just"/>
            <a:endParaRPr lang="pt-PT" sz="1200" dirty="0">
              <a:ea typeface="+mn-lt"/>
              <a:cs typeface="+mn-lt"/>
            </a:endParaRPr>
          </a:p>
          <a:p>
            <a:pPr marL="228600" lvl="0" indent="-228600" algn="just">
              <a:buFont typeface="+mj-lt"/>
              <a:buAutoNum type="arabicPeriod"/>
            </a:pPr>
            <a:r>
              <a:rPr lang="pt-PT" sz="1200" dirty="0">
                <a:ea typeface="+mn-lt"/>
                <a:cs typeface="+mn-lt"/>
              </a:rPr>
              <a:t>Aquisição de dados dos sensores.</a:t>
            </a:r>
          </a:p>
          <a:p>
            <a:pPr marL="228600" lvl="0" indent="-228600" algn="just">
              <a:buFont typeface="+mj-lt"/>
              <a:buAutoNum type="arabicPeriod"/>
            </a:pPr>
            <a:r>
              <a:rPr lang="pt-PT" sz="1200" dirty="0">
                <a:ea typeface="+mn-lt"/>
                <a:cs typeface="+mn-lt"/>
              </a:rPr>
              <a:t>Envio dos dados via Wi-Fi para a aplicação.</a:t>
            </a:r>
          </a:p>
          <a:p>
            <a:pPr marL="228600" lvl="0" indent="-228600" algn="just">
              <a:buFont typeface="+mj-lt"/>
              <a:buAutoNum type="arabicPeriod"/>
            </a:pPr>
            <a:r>
              <a:rPr lang="pt-PT" sz="1200" dirty="0">
                <a:ea typeface="+mn-lt"/>
                <a:cs typeface="+mn-lt"/>
              </a:rPr>
              <a:t>Visualização do ponto resultante na aplicação.</a:t>
            </a:r>
          </a:p>
          <a:p>
            <a:pPr marL="228600" lvl="0" indent="-228600" algn="just">
              <a:buFont typeface="+mj-lt"/>
              <a:buAutoNum type="arabicPeriod"/>
            </a:pPr>
            <a:r>
              <a:rPr lang="pt-PT" sz="1200" dirty="0">
                <a:ea typeface="+mn-lt"/>
                <a:cs typeface="+mn-lt"/>
              </a:rPr>
              <a:t>Rotação para nova posição.</a:t>
            </a:r>
          </a:p>
          <a:p>
            <a:pPr marL="228600" lvl="0" indent="-228600">
              <a:buFont typeface="+mj-lt"/>
              <a:buAutoNum type="arabicPeriod"/>
            </a:pPr>
            <a:endParaRPr lang="pt-PT" sz="1200" dirty="0">
              <a:ea typeface="+mn-lt"/>
              <a:cs typeface="+mn-lt"/>
            </a:endParaRPr>
          </a:p>
          <a:p>
            <a:pPr marL="228600" lvl="0" indent="-228600">
              <a:buFont typeface="+mj-lt"/>
              <a:buAutoNum type="arabicPeriod"/>
            </a:pPr>
            <a:endParaRPr lang="pt-PT" sz="1200" dirty="0">
              <a:ea typeface="+mn-lt"/>
              <a:cs typeface="+mn-lt"/>
            </a:endParaRP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D46A3B04-4A7E-4311-8C65-FD87DF77B99E}"/>
              </a:ext>
            </a:extLst>
          </p:cNvPr>
          <p:cNvSpPr txBox="1"/>
          <p:nvPr/>
        </p:nvSpPr>
        <p:spPr>
          <a:xfrm>
            <a:off x="2176647" y="8369835"/>
            <a:ext cx="169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Fig. 1 – Interface Gráfica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A6D7CBA-A74E-4516-8A75-5ADBC0F0047C}"/>
              </a:ext>
            </a:extLst>
          </p:cNvPr>
          <p:cNvSpPr txBox="1"/>
          <p:nvPr/>
        </p:nvSpPr>
        <p:spPr>
          <a:xfrm>
            <a:off x="7142854" y="7148727"/>
            <a:ext cx="180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Fig. 2 – Scanner Hardware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93777C0-689F-4ED0-860C-6541443E33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213601"/>
              </p:ext>
            </p:extLst>
          </p:nvPr>
        </p:nvGraphicFramePr>
        <p:xfrm>
          <a:off x="5485537" y="4058315"/>
          <a:ext cx="4759134" cy="3407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pic>
        <p:nvPicPr>
          <p:cNvPr id="12" name="Imagem 10">
            <a:extLst>
              <a:ext uri="{FF2B5EF4-FFF2-40B4-BE49-F238E27FC236}">
                <a16:creationId xmlns:a16="http://schemas.microsoft.com/office/drawing/2014/main" id="{D5B3A0D8-809F-496D-95D7-55CB792A0CA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10966" y="12265098"/>
            <a:ext cx="4523346" cy="2009036"/>
          </a:xfrm>
          <a:prstGeom prst="rect">
            <a:avLst/>
          </a:prstGeom>
        </p:spPr>
      </p:pic>
      <p:pic>
        <p:nvPicPr>
          <p:cNvPr id="13" name="Imagem 4">
            <a:extLst>
              <a:ext uri="{FF2B5EF4-FFF2-40B4-BE49-F238E27FC236}">
                <a16:creationId xmlns:a16="http://schemas.microsoft.com/office/drawing/2014/main" id="{8033F29E-C24A-4A3A-89F6-ADDBFB449CD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11062" y="7900280"/>
            <a:ext cx="2267191" cy="1951016"/>
          </a:xfrm>
          <a:prstGeom prst="rect">
            <a:avLst/>
          </a:prstGeom>
        </p:spPr>
      </p:pic>
      <p:pic>
        <p:nvPicPr>
          <p:cNvPr id="14" name="Imagem 13" descr="Uma imagem com escuro, pôr-do-sol, água, sentado&#10;&#10;Descrição gerada automaticamente">
            <a:extLst>
              <a:ext uri="{FF2B5EF4-FFF2-40B4-BE49-F238E27FC236}">
                <a16:creationId xmlns:a16="http://schemas.microsoft.com/office/drawing/2014/main" id="{61B246BB-8FB0-426C-9715-82C330ADED1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10966" y="10066975"/>
            <a:ext cx="2267191" cy="1722128"/>
          </a:xfrm>
          <a:prstGeom prst="rect">
            <a:avLst/>
          </a:prstGeom>
        </p:spPr>
      </p:pic>
      <p:pic>
        <p:nvPicPr>
          <p:cNvPr id="18" name="Imagem 17" descr="Uma imagem com interior, teto, sala, cama&#10;&#10;Descrição gerada automaticamente">
            <a:extLst>
              <a:ext uri="{FF2B5EF4-FFF2-40B4-BE49-F238E27FC236}">
                <a16:creationId xmlns:a16="http://schemas.microsoft.com/office/drawing/2014/main" id="{85AC3F86-E990-4612-938C-A35281A78A9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65104" y="10069656"/>
            <a:ext cx="2267191" cy="172212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70979C2-C9E4-48B6-AFA1-835B4401E3BE}"/>
              </a:ext>
            </a:extLst>
          </p:cNvPr>
          <p:cNvSpPr txBox="1"/>
          <p:nvPr/>
        </p:nvSpPr>
        <p:spPr>
          <a:xfrm>
            <a:off x="7084319" y="9749146"/>
            <a:ext cx="1521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Fig. 3 – Planta da sala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4E3A909-D2A3-4800-8BFE-63B792128245}"/>
              </a:ext>
            </a:extLst>
          </p:cNvPr>
          <p:cNvSpPr txBox="1"/>
          <p:nvPr/>
        </p:nvSpPr>
        <p:spPr>
          <a:xfrm>
            <a:off x="6578631" y="11798313"/>
            <a:ext cx="2610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Fig. 4 – Comparação do interior da sala</a:t>
            </a:r>
          </a:p>
          <a:p>
            <a:r>
              <a:rPr lang="pt-PT" sz="1200" dirty="0"/>
              <a:t>(virtual à esquerda, real à direita)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C17B9EA-0BBB-4038-8F35-80E8C6CCD6E0}"/>
              </a:ext>
            </a:extLst>
          </p:cNvPr>
          <p:cNvSpPr txBox="1"/>
          <p:nvPr/>
        </p:nvSpPr>
        <p:spPr>
          <a:xfrm>
            <a:off x="6391092" y="14268099"/>
            <a:ext cx="3098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Fig. 5 – Visualização através do exterior da sala</a:t>
            </a:r>
          </a:p>
        </p:txBody>
      </p:sp>
    </p:spTree>
    <p:extLst>
      <p:ext uri="{BB962C8B-B14F-4D97-AF65-F5344CB8AC3E}">
        <p14:creationId xmlns:p14="http://schemas.microsoft.com/office/powerpoint/2010/main" val="37674443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609</TotalTime>
  <Words>397</Words>
  <Application>Microsoft Office PowerPoint</Application>
  <PresentationFormat>Personalizados</PresentationFormat>
  <Paragraphs>29</Paragraphs>
  <Slides>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4" baseType="lpstr">
      <vt:lpstr>Arial</vt:lpstr>
      <vt:lpstr>Calibri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Joel Vilas Boas</dc:creator>
  <cp:lastModifiedBy>Carlos Silva</cp:lastModifiedBy>
  <cp:revision>1603</cp:revision>
  <dcterms:created xsi:type="dcterms:W3CDTF">2019-06-26T09:31:42Z</dcterms:created>
  <dcterms:modified xsi:type="dcterms:W3CDTF">2020-08-27T13:42:58Z</dcterms:modified>
</cp:coreProperties>
</file>